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422029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 നിന്‍മുറിവുകളെ-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ഇമ്മാനുവേലേ! പരാ ഇമ്മേദിനീ നായകാ!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നിന്‍ മുറിവുകളഹം ഉണ്‍മയായ് കണ്ടായതാല്‍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47371" y="2803489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Chumbi-chidunnu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murivukale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i="1" dirty="0"/>
              <a:t>        </a:t>
            </a:r>
            <a:r>
              <a:rPr lang="en-US" sz="4000" b="1" i="1" dirty="0" err="1"/>
              <a:t>Immaanuvele</a:t>
            </a:r>
            <a:r>
              <a:rPr lang="en-US" sz="4000" b="1" i="1" dirty="0"/>
              <a:t>! </a:t>
            </a:r>
            <a:r>
              <a:rPr lang="en-US" sz="4000" b="1" i="1" dirty="0" err="1"/>
              <a:t>paraa</a:t>
            </a:r>
            <a:r>
              <a:rPr lang="en-US" sz="4000" b="1" i="1" dirty="0"/>
              <a:t> </a:t>
            </a:r>
            <a:r>
              <a:rPr lang="en-US" sz="4000" b="1" i="1" dirty="0" err="1"/>
              <a:t>immedini</a:t>
            </a:r>
            <a:r>
              <a:rPr lang="en-US" sz="4000" b="1" i="1" dirty="0"/>
              <a:t> </a:t>
            </a:r>
            <a:r>
              <a:rPr lang="en-US" sz="4000" b="1" i="1" dirty="0" err="1"/>
              <a:t>naayakaa</a:t>
            </a:r>
            <a:r>
              <a:rPr lang="en-US" sz="4000" b="1" i="1" dirty="0"/>
              <a:t>!</a:t>
            </a:r>
          </a:p>
          <a:p>
            <a:pPr algn="l"/>
            <a:r>
              <a:rPr lang="en-US" sz="4000" b="1" i="1" dirty="0"/>
              <a:t>       Nin </a:t>
            </a:r>
            <a:r>
              <a:rPr lang="en-US" sz="4000" b="1" i="1" dirty="0" err="1"/>
              <a:t>murivukal-aham</a:t>
            </a:r>
            <a:r>
              <a:rPr lang="en-US" sz="4000" b="1" i="1" dirty="0"/>
              <a:t> </a:t>
            </a:r>
            <a:r>
              <a:rPr lang="en-US" sz="4000" b="1" i="1" dirty="0" err="1"/>
              <a:t>unmayaay</a:t>
            </a:r>
            <a:r>
              <a:rPr lang="en-US" sz="4000" b="1" i="1" dirty="0"/>
              <a:t> </a:t>
            </a:r>
            <a:r>
              <a:rPr lang="en-US" sz="4000" b="1" i="1" dirty="0" err="1"/>
              <a:t>kandaa-yathaal</a:t>
            </a:r>
            <a:r>
              <a:rPr lang="en-US" sz="4000" b="1" i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6A2C2-D022-F1C6-E4AD-CF056AB90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C7603-2046-0752-D432-E53C84C5F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പാണി രണ്ടിലും നല്ലിരുമ്പാണികള്‍ തറച്ചായതും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പ്രാണനാഥാ! നീ സഹിച്ചീ പ്രാണിയെ പ്രതിശാന്തമായ്-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 നിന്‍മുറിവുകളെ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F2417E-4651-8505-9A65-B9D1B29D2A05}"/>
              </a:ext>
            </a:extLst>
          </p:cNvPr>
          <p:cNvSpPr txBox="1">
            <a:spLocks/>
          </p:cNvSpPr>
          <p:nvPr/>
        </p:nvSpPr>
        <p:spPr>
          <a:xfrm>
            <a:off x="347372" y="3235569"/>
            <a:ext cx="11767050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Paani </a:t>
            </a:r>
            <a:r>
              <a:rPr lang="en-US" sz="4000" b="1" dirty="0" err="1"/>
              <a:t>randilum</a:t>
            </a:r>
            <a:r>
              <a:rPr lang="en-US" sz="4000" b="1" dirty="0"/>
              <a:t> </a:t>
            </a:r>
            <a:r>
              <a:rPr lang="en-US" sz="4000" b="1" dirty="0" err="1"/>
              <a:t>nallirumb</a:t>
            </a:r>
            <a:r>
              <a:rPr lang="en-US" sz="4000" b="1" dirty="0"/>
              <a:t> </a:t>
            </a:r>
            <a:r>
              <a:rPr lang="en-US" sz="4000" b="1" dirty="0" err="1"/>
              <a:t>aanikal</a:t>
            </a:r>
            <a:r>
              <a:rPr lang="en-US" sz="4000" b="1" dirty="0"/>
              <a:t> </a:t>
            </a:r>
            <a:r>
              <a:rPr lang="en-US" sz="4000" b="1" dirty="0" err="1"/>
              <a:t>tharachaayathum</a:t>
            </a:r>
            <a:endParaRPr lang="en-US" sz="4000" b="1" dirty="0"/>
          </a:p>
          <a:p>
            <a:pPr algn="l"/>
            <a:r>
              <a:rPr lang="en-US" sz="4000" b="1" dirty="0"/>
              <a:t>Praana </a:t>
            </a:r>
            <a:r>
              <a:rPr lang="en-US" sz="4000" b="1" dirty="0" err="1"/>
              <a:t>nadhaa</a:t>
            </a:r>
            <a:r>
              <a:rPr lang="en-US" sz="4000" b="1" dirty="0"/>
              <a:t>! nee </a:t>
            </a:r>
            <a:r>
              <a:rPr lang="en-US" sz="4000" b="1" dirty="0" err="1"/>
              <a:t>sahichee</a:t>
            </a:r>
            <a:r>
              <a:rPr lang="en-US" sz="4000" b="1" dirty="0"/>
              <a:t> </a:t>
            </a:r>
            <a:r>
              <a:rPr lang="en-US" sz="4000" b="1" dirty="0" err="1"/>
              <a:t>praaniye</a:t>
            </a:r>
            <a:r>
              <a:rPr lang="en-US" sz="4000" b="1" dirty="0"/>
              <a:t> </a:t>
            </a:r>
            <a:r>
              <a:rPr lang="en-US" sz="4000" b="1" dirty="0" err="1"/>
              <a:t>prathi</a:t>
            </a:r>
            <a:r>
              <a:rPr lang="en-US" sz="4000" b="1" dirty="0"/>
              <a:t> </a:t>
            </a:r>
            <a:r>
              <a:rPr lang="en-US" sz="4000" b="1" dirty="0" err="1"/>
              <a:t>shaanthamaay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nin</a:t>
            </a:r>
            <a:r>
              <a:rPr lang="en-US" sz="4000" b="1" i="1" dirty="0"/>
              <a:t> </a:t>
            </a:r>
            <a:r>
              <a:rPr lang="en-US" sz="4000" b="1" i="1" dirty="0" err="1"/>
              <a:t>murivukale</a:t>
            </a:r>
            <a:endParaRPr lang="en-US" sz="4000" b="1" i="1" dirty="0"/>
          </a:p>
          <a:p>
            <a:pPr algn="l"/>
            <a:r>
              <a:rPr lang="en-US" sz="4000" b="1" i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  <a:p>
            <a:pPr algn="l"/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33390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A44B5-1CEC-F8DD-EB97-1561D2CA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37EC-A02D-6537-4057-B14A0BC14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മുള്ളുകൊണ്ടു ചമച്ചതായുള്ളൊരു കിരീടം ധരി-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ച്ചുളള നിന്‍ ശിരസ്സിനേയും ഉള്ളപോല്‍ ദര്‍ശിച്ചേനഹം-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 നിന്‍മുറിവുകളെ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</a:t>
            </a:r>
            <a:endParaRPr lang="ml-IN" sz="28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B3E3A87-8A12-82E4-0F63-FC2C9C4FAA2C}"/>
              </a:ext>
            </a:extLst>
          </p:cNvPr>
          <p:cNvSpPr txBox="1">
            <a:spLocks/>
          </p:cNvSpPr>
          <p:nvPr/>
        </p:nvSpPr>
        <p:spPr>
          <a:xfrm>
            <a:off x="424948" y="3014505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Mullukondu</a:t>
            </a:r>
            <a:r>
              <a:rPr lang="en-US" sz="4000" b="1" dirty="0"/>
              <a:t> </a:t>
            </a:r>
            <a:r>
              <a:rPr lang="en-US" sz="4000" b="1" dirty="0" err="1"/>
              <a:t>chamachathaa-yulloru</a:t>
            </a:r>
            <a:r>
              <a:rPr lang="en-US" sz="4000" b="1" dirty="0"/>
              <a:t> </a:t>
            </a:r>
            <a:r>
              <a:rPr lang="en-US" sz="4000" b="1" dirty="0" err="1"/>
              <a:t>kireedam</a:t>
            </a:r>
            <a:r>
              <a:rPr lang="en-US" sz="4000" b="1" dirty="0"/>
              <a:t> Dhari </a:t>
            </a:r>
            <a:r>
              <a:rPr lang="en-US" sz="4000" b="1" dirty="0" err="1"/>
              <a:t>chulla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shirassineyum</a:t>
            </a:r>
            <a:r>
              <a:rPr lang="en-US" sz="4000" b="1" dirty="0"/>
              <a:t> </a:t>
            </a:r>
            <a:r>
              <a:rPr lang="en-US" sz="4000" b="1" dirty="0" err="1"/>
              <a:t>ullapol</a:t>
            </a:r>
            <a:r>
              <a:rPr lang="en-US" sz="4000" b="1" dirty="0"/>
              <a:t> </a:t>
            </a:r>
            <a:r>
              <a:rPr lang="en-US" sz="4000" b="1" dirty="0" err="1"/>
              <a:t>darshichen</a:t>
            </a:r>
            <a:r>
              <a:rPr lang="en-US" sz="4000" b="1" dirty="0"/>
              <a:t> </a:t>
            </a:r>
            <a:r>
              <a:rPr lang="en-US" sz="4000" b="1" dirty="0" err="1"/>
              <a:t>aham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nin</a:t>
            </a:r>
            <a:r>
              <a:rPr lang="en-US" sz="4000" b="1" i="1" dirty="0"/>
              <a:t> </a:t>
            </a:r>
            <a:r>
              <a:rPr lang="en-US" sz="4000" b="1" i="1" dirty="0" err="1"/>
              <a:t>murivukale</a:t>
            </a:r>
            <a:endParaRPr lang="en-US" sz="4000" b="1" i="1" dirty="0"/>
          </a:p>
          <a:p>
            <a:pPr algn="l"/>
            <a:r>
              <a:rPr lang="en-US" sz="4000" b="1" i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48447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A6622-9413-3383-8337-8A4FA0545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F84AA-2E19-EB39-E533-2827AE578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മാറിടം തുളച്ചങ്ങുവന്‍ ദ്വാരമാക്കി നിന്‍ വൈരികള്‍ 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ചോരയും ജലവുമൊരു നീരുറവ പോലൊഴുകി-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 നിന്‍മുറിവുകളെ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44562D-BEE7-C001-EACF-DDD5F944E36E}"/>
              </a:ext>
            </a:extLst>
          </p:cNvPr>
          <p:cNvSpPr txBox="1">
            <a:spLocks/>
          </p:cNvSpPr>
          <p:nvPr/>
        </p:nvSpPr>
        <p:spPr>
          <a:xfrm>
            <a:off x="347371" y="2763296"/>
            <a:ext cx="11844630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Maaridam</a:t>
            </a:r>
            <a:r>
              <a:rPr lang="en-US" sz="4000" b="1" dirty="0"/>
              <a:t> </a:t>
            </a:r>
            <a:r>
              <a:rPr lang="en-US" sz="4000" b="1" dirty="0" err="1"/>
              <a:t>thulachangu</a:t>
            </a:r>
            <a:r>
              <a:rPr lang="en-US" sz="4000" b="1" dirty="0"/>
              <a:t> van </a:t>
            </a:r>
            <a:r>
              <a:rPr lang="en-US" sz="4000" b="1" dirty="0" err="1"/>
              <a:t>dwaaram</a:t>
            </a:r>
            <a:r>
              <a:rPr lang="en-US" sz="4000" b="1" dirty="0"/>
              <a:t> </a:t>
            </a:r>
            <a:r>
              <a:rPr lang="en-US" sz="4000" b="1" dirty="0" err="1"/>
              <a:t>aakki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vairikal</a:t>
            </a:r>
            <a:endParaRPr lang="en-US" sz="4000" b="1" dirty="0"/>
          </a:p>
          <a:p>
            <a:pPr algn="l"/>
            <a:r>
              <a:rPr lang="en-US" sz="4000" b="1" dirty="0" err="1"/>
              <a:t>Chorayum</a:t>
            </a:r>
            <a:r>
              <a:rPr lang="en-US" sz="4000" b="1" dirty="0"/>
              <a:t> </a:t>
            </a:r>
            <a:r>
              <a:rPr lang="en-US" sz="4000" b="1" dirty="0" err="1"/>
              <a:t>jalavum</a:t>
            </a:r>
            <a:r>
              <a:rPr lang="en-US" sz="4000" b="1" dirty="0"/>
              <a:t> </a:t>
            </a:r>
            <a:r>
              <a:rPr lang="en-US" sz="4000" b="1" dirty="0" err="1"/>
              <a:t>oru</a:t>
            </a:r>
            <a:r>
              <a:rPr lang="en-US" sz="4000" b="1" dirty="0"/>
              <a:t> </a:t>
            </a:r>
            <a:r>
              <a:rPr lang="en-US" sz="4000" b="1" dirty="0" err="1"/>
              <a:t>neerurava</a:t>
            </a:r>
            <a:r>
              <a:rPr lang="en-US" sz="4000" b="1" dirty="0"/>
              <a:t> polo-</a:t>
            </a:r>
            <a:r>
              <a:rPr lang="en-US" sz="4000" b="1" dirty="0" err="1"/>
              <a:t>zhuki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nin</a:t>
            </a:r>
            <a:r>
              <a:rPr lang="en-US" sz="4000" b="1" i="1" dirty="0"/>
              <a:t> </a:t>
            </a:r>
            <a:r>
              <a:rPr lang="en-US" sz="4000" b="1" i="1" dirty="0" err="1"/>
              <a:t>murivukale</a:t>
            </a:r>
            <a:endParaRPr lang="en-US" sz="4000" b="1" i="1" dirty="0"/>
          </a:p>
          <a:p>
            <a:pPr algn="l"/>
            <a:r>
              <a:rPr lang="en-US" sz="4000" b="1" i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455869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BD445-636A-B54C-7E40-52832C3BF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73044-2688-A253-FDAC-664220335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വര്‍ണ്ണ്യമല്ല ദേവാ തവ ദണ്ഡനങ്ങള്‍ ഭൂഭാഷയില്‍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പൂര്‍ണ്ണമായ് ഗ്രഹിപ്പാനുമീ മന്നിലില്ലയാരും ദൃഢം-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 നിന്‍മുറിവുകളെ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</a:t>
            </a:r>
            <a:endParaRPr lang="ml-IN" sz="28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92B222-33D3-D4D7-3C36-9842AB3D03B1}"/>
              </a:ext>
            </a:extLst>
          </p:cNvPr>
          <p:cNvSpPr txBox="1">
            <a:spLocks/>
          </p:cNvSpPr>
          <p:nvPr/>
        </p:nvSpPr>
        <p:spPr>
          <a:xfrm>
            <a:off x="347371" y="3145134"/>
            <a:ext cx="11767050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Varnnyam</a:t>
            </a:r>
            <a:r>
              <a:rPr lang="en-US" sz="4000" b="1" dirty="0"/>
              <a:t> </a:t>
            </a:r>
            <a:r>
              <a:rPr lang="en-US" sz="4000" b="1" dirty="0" err="1"/>
              <a:t>alla</a:t>
            </a:r>
            <a:r>
              <a:rPr lang="en-US" sz="4000" b="1" dirty="0"/>
              <a:t> deva </a:t>
            </a:r>
            <a:r>
              <a:rPr lang="en-US" sz="4000" b="1" dirty="0" err="1"/>
              <a:t>thava</a:t>
            </a:r>
            <a:r>
              <a:rPr lang="en-US" sz="4000" b="1" dirty="0"/>
              <a:t> </a:t>
            </a:r>
            <a:r>
              <a:rPr lang="en-US" sz="4000" b="1" dirty="0" err="1"/>
              <a:t>dandanagal</a:t>
            </a:r>
            <a:r>
              <a:rPr lang="en-US" sz="4000" b="1" dirty="0"/>
              <a:t> </a:t>
            </a:r>
            <a:r>
              <a:rPr lang="en-US" sz="4000" b="1" dirty="0" err="1"/>
              <a:t>bhoo-bhaashayil</a:t>
            </a:r>
            <a:endParaRPr lang="en-US" sz="4000" b="1" dirty="0"/>
          </a:p>
          <a:p>
            <a:pPr algn="l"/>
            <a:r>
              <a:rPr lang="en-US" sz="4000" b="1" dirty="0" err="1"/>
              <a:t>Poornnamaay</a:t>
            </a:r>
            <a:r>
              <a:rPr lang="en-US" sz="4000" b="1" dirty="0"/>
              <a:t> </a:t>
            </a:r>
            <a:r>
              <a:rPr lang="en-US" sz="4000" b="1" dirty="0" err="1"/>
              <a:t>grahippaanu</a:t>
            </a:r>
            <a:r>
              <a:rPr lang="en-US" sz="4000" b="1" dirty="0"/>
              <a:t>-mee </a:t>
            </a:r>
            <a:r>
              <a:rPr lang="en-US" sz="4000" b="1" dirty="0" err="1"/>
              <a:t>mannil</a:t>
            </a:r>
            <a:r>
              <a:rPr lang="en-US" sz="4000" b="1" dirty="0"/>
              <a:t> </a:t>
            </a:r>
            <a:r>
              <a:rPr lang="en-US" sz="4000" b="1" dirty="0" err="1"/>
              <a:t>illa</a:t>
            </a:r>
            <a:r>
              <a:rPr lang="en-US" sz="4000" b="1" dirty="0"/>
              <a:t> </a:t>
            </a:r>
            <a:r>
              <a:rPr lang="en-US" sz="4000" b="1" dirty="0" err="1"/>
              <a:t>aarum</a:t>
            </a:r>
            <a:r>
              <a:rPr lang="en-US" sz="4000" b="1" dirty="0"/>
              <a:t> </a:t>
            </a:r>
            <a:r>
              <a:rPr lang="en-US" sz="4000" b="1"/>
              <a:t>druddam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nin</a:t>
            </a:r>
            <a:r>
              <a:rPr lang="en-US" sz="4000" b="1" i="1" dirty="0"/>
              <a:t> </a:t>
            </a:r>
            <a:r>
              <a:rPr lang="en-US" sz="4000" b="1" i="1" dirty="0" err="1"/>
              <a:t>murivukale</a:t>
            </a:r>
            <a:endParaRPr lang="en-US" sz="4000" b="1" i="1" dirty="0"/>
          </a:p>
          <a:p>
            <a:pPr algn="l"/>
            <a:r>
              <a:rPr lang="en-US" sz="4000" b="1" i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491121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8733F-0108-D0B0-5830-5CC7FD2AE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F125D-D253-F5C1-7539-55EB308AB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കേവലം പിശാചിന്‍ സുത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നായ് വസിച്ച പാപിക്കു നിന്‍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ജീവനായ രക്തം ചൊരി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ഞ്ഞേവമേകി നിത്യജീവന്‍-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 നിന്‍മുറിവുകളെ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ചുംബിച്ചീടുന്നു ഞാന്‍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2BC06A-E165-F51C-0041-88D1BA5A4125}"/>
              </a:ext>
            </a:extLst>
          </p:cNvPr>
          <p:cNvSpPr txBox="1">
            <a:spLocks/>
          </p:cNvSpPr>
          <p:nvPr/>
        </p:nvSpPr>
        <p:spPr>
          <a:xfrm>
            <a:off x="347371" y="2753248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Kevalam</a:t>
            </a:r>
            <a:r>
              <a:rPr lang="en-US" sz="4000" b="1" dirty="0"/>
              <a:t> </a:t>
            </a:r>
            <a:r>
              <a:rPr lang="en-US" sz="4000" b="1" dirty="0" err="1"/>
              <a:t>pishaachin</a:t>
            </a:r>
            <a:r>
              <a:rPr lang="en-US" sz="4000" b="1" dirty="0"/>
              <a:t> </a:t>
            </a:r>
            <a:r>
              <a:rPr lang="en-US" sz="4000" b="1" dirty="0" err="1"/>
              <a:t>suthan</a:t>
            </a:r>
            <a:r>
              <a:rPr lang="en-US" sz="4000" b="1" dirty="0"/>
              <a:t> </a:t>
            </a:r>
            <a:r>
              <a:rPr lang="en-US" sz="4000" b="1" dirty="0" err="1"/>
              <a:t>aay</a:t>
            </a:r>
            <a:r>
              <a:rPr lang="en-US" sz="4000" b="1" dirty="0"/>
              <a:t> </a:t>
            </a:r>
            <a:r>
              <a:rPr lang="en-US" sz="4000" b="1" dirty="0" err="1"/>
              <a:t>vasicha</a:t>
            </a:r>
            <a:r>
              <a:rPr lang="en-US" sz="4000" b="1" dirty="0"/>
              <a:t> </a:t>
            </a:r>
            <a:r>
              <a:rPr lang="en-US" sz="4000" b="1" dirty="0" err="1"/>
              <a:t>paapikku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endParaRPr lang="en-US" sz="4000" b="1" dirty="0"/>
          </a:p>
          <a:p>
            <a:pPr algn="l"/>
            <a:r>
              <a:rPr lang="en-US" sz="4000" b="1" dirty="0"/>
              <a:t>Jeevan </a:t>
            </a:r>
            <a:r>
              <a:rPr lang="en-US" sz="4000" b="1" dirty="0" err="1"/>
              <a:t>aaya</a:t>
            </a:r>
            <a:r>
              <a:rPr lang="en-US" sz="4000" b="1" dirty="0"/>
              <a:t> </a:t>
            </a:r>
            <a:r>
              <a:rPr lang="en-US" sz="4000" b="1" dirty="0" err="1"/>
              <a:t>raktham</a:t>
            </a:r>
            <a:r>
              <a:rPr lang="en-US" sz="4000" b="1" dirty="0"/>
              <a:t> </a:t>
            </a:r>
            <a:r>
              <a:rPr lang="en-US" sz="4000" b="1" dirty="0" err="1"/>
              <a:t>chori-njevam</a:t>
            </a:r>
            <a:r>
              <a:rPr lang="en-US" sz="4000" b="1" dirty="0"/>
              <a:t> </a:t>
            </a:r>
            <a:r>
              <a:rPr lang="en-US" sz="4000" b="1" dirty="0" err="1"/>
              <a:t>eki</a:t>
            </a:r>
            <a:r>
              <a:rPr lang="en-US" sz="4000" b="1" dirty="0"/>
              <a:t> </a:t>
            </a:r>
            <a:r>
              <a:rPr lang="en-US" sz="4000" b="1" dirty="0" err="1"/>
              <a:t>nithya</a:t>
            </a:r>
            <a:r>
              <a:rPr lang="en-US" sz="4000" b="1" dirty="0"/>
              <a:t> </a:t>
            </a:r>
            <a:r>
              <a:rPr lang="en-US" sz="4000" b="1" dirty="0" err="1"/>
              <a:t>jeevan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nin</a:t>
            </a:r>
            <a:r>
              <a:rPr lang="en-US" sz="4000" b="1" i="1" dirty="0"/>
              <a:t> </a:t>
            </a:r>
            <a:r>
              <a:rPr lang="en-US" sz="4000" b="1" i="1" dirty="0" err="1"/>
              <a:t>murivukale</a:t>
            </a:r>
            <a:endParaRPr lang="en-US" sz="4000" b="1" i="1" dirty="0"/>
          </a:p>
          <a:p>
            <a:pPr algn="l"/>
            <a:r>
              <a:rPr lang="en-US" sz="4000" b="1" i="1" dirty="0"/>
              <a:t>           </a:t>
            </a:r>
            <a:r>
              <a:rPr lang="en-US" sz="4000" b="1" i="1" dirty="0" err="1"/>
              <a:t>Chumbi-chidunnu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493191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575</TotalTime>
  <Words>253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Nirmala Text</vt:lpstr>
      <vt:lpstr>Office Theme</vt:lpstr>
      <vt:lpstr>ചുംബിച്ചീടുന്നു ഞാന്‍ നിന്‍മുറിവുകളെ- ചുംബിച്ചീടുന്നു ഞാന്‍          ഇമ്മാനുവേലേ! പരാ ഇമ്മേദിനീ നായകാ!       നിന്‍ മുറിവുകളഹം ഉണ്‍മയായ് കണ്ടായതാല്‍  </vt:lpstr>
      <vt:lpstr>പാണി രണ്ടിലും നല്ലിരുമ്പാണികള്‍ തറച്ചായതും പ്രാണനാഥാ! നീ സഹിച്ചീ പ്രാണിയെ പ്രതിശാന്തമായ്-            ചുംബിച്ചീടുന്നു ഞാന്‍ നിന്‍മുറിവുകളെ           ചുംബിച്ചീടുന്നു ഞാന്‍  </vt:lpstr>
      <vt:lpstr>മുള്ളുകൊണ്ടു ചമച്ചതായുള്ളൊരു കിരീടം ധരി- ച്ചുളള നിന്‍ ശിരസ്സിനേയും ഉള്ളപോല്‍ ദര്‍ശിച്ചേനഹം-            ചുംബിച്ചീടുന്നു ഞാന്‍ നിന്‍മുറിവുകളെ           ചുംബിച്ചീടുന്നു ഞാന്‍</vt:lpstr>
      <vt:lpstr>മാറിടം തുളച്ചങ്ങുവന്‍ ദ്വാരമാക്കി നിന്‍ വൈരികള്‍   ചോരയും ജലവുമൊരു നീരുറവ പോലൊഴുകി-            ചുംബിച്ചീടുന്നു ഞാന്‍ നിന്‍മുറിവുകളെ          ചുംബിച്ചീടുന്നു ഞാന്‍  </vt:lpstr>
      <vt:lpstr>വര്‍ണ്ണ്യമല്ല ദേവാ തവ ദണ്ഡനങ്ങള്‍ ഭൂഭാഷയില്‍ പൂര്‍ണ്ണമായ് ഗ്രഹിപ്പാനുമീ മന്നിലില്ലയാരും ദൃഢം-            ചുംബിച്ചീടുന്നു ഞാന്‍ നിന്‍മുറിവുകളെ           ചുംബിച്ചീടുന്നു ഞാന്‍</vt:lpstr>
      <vt:lpstr>കേവലം പിശാചിന്‍ സുത-നായ് വസിച്ച പാപിക്കു നിന്‍ ജീവനായ രക്തം ചൊരി-ഞ്ഞേവമേകി നിത്യജീവന്‍-             ചുംബിച്ചീടുന്നു ഞാന്‍ നിന്‍മുറിവുകളെ           ചുംബിച്ചീടുന്നു ഞാന്‍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ചുംബിച്ചീടുന്നു ഞാന്‍ നിന്‍മുറിവുകളെ-</dc:title>
  <dc:subject>255</dc:subject>
  <dc:creator>Christie Varghese</dc:creator>
  <cp:keywords>Translation Pending</cp:keywords>
  <cp:lastModifiedBy>Shaji Varghese</cp:lastModifiedBy>
  <cp:revision>19</cp:revision>
  <dcterms:created xsi:type="dcterms:W3CDTF">2025-06-11T14:35:10Z</dcterms:created>
  <dcterms:modified xsi:type="dcterms:W3CDTF">2025-09-29T05:48:50Z</dcterms:modified>
</cp:coreProperties>
</file>